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56" r:id="rId2"/>
    <p:sldId id="262" r:id="rId3"/>
    <p:sldId id="257" r:id="rId4"/>
    <p:sldId id="261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6" autoAdjust="0"/>
    <p:restoredTop sz="94660"/>
  </p:normalViewPr>
  <p:slideViewPr>
    <p:cSldViewPr snapToGrid="0">
      <p:cViewPr>
        <p:scale>
          <a:sx n="77" d="100"/>
          <a:sy n="77" d="100"/>
        </p:scale>
        <p:origin x="-4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2881745"/>
            <a:ext cx="8791575" cy="237605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Оптимизация рабочего пространства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заведующего </a:t>
            </a:r>
            <a:r>
              <a:rPr lang="ru-RU" sz="2400" b="1" dirty="0" smtClean="0"/>
              <a:t>МБДОУ № 39</a:t>
            </a:r>
          </a:p>
          <a:p>
            <a:pPr algn="ctr"/>
            <a:endParaRPr lang="ru-RU" sz="2400" dirty="0"/>
          </a:p>
          <a:p>
            <a:pPr algn="ctr"/>
            <a:r>
              <a:rPr lang="ru-RU" i="1" dirty="0" smtClean="0"/>
              <a:t>Паспорт </a:t>
            </a:r>
            <a:r>
              <a:rPr lang="ru-RU" i="1" dirty="0" err="1" smtClean="0"/>
              <a:t>лин</a:t>
            </a:r>
            <a:r>
              <a:rPr lang="ru-RU" i="1" dirty="0" smtClean="0"/>
              <a:t>-проекта</a:t>
            </a: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0370" y="1134720"/>
            <a:ext cx="9553576" cy="105280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dirty="0" smtClean="0"/>
              <a:t>Муниципальное </a:t>
            </a:r>
            <a:r>
              <a:rPr lang="ru-RU" sz="2000" dirty="0" smtClean="0"/>
              <a:t>бюджетное  </a:t>
            </a:r>
            <a:r>
              <a:rPr lang="ru-RU" sz="2000" dirty="0" smtClean="0"/>
              <a:t>дошкольное образовательное </a:t>
            </a:r>
            <a:r>
              <a:rPr lang="ru-RU" sz="2000" dirty="0" smtClean="0"/>
              <a:t>учреждение</a:t>
            </a:r>
            <a:br>
              <a:rPr lang="ru-RU" sz="2000" dirty="0" smtClean="0"/>
            </a:br>
            <a:r>
              <a:rPr lang="ru-RU" sz="2000" dirty="0" smtClean="0"/>
              <a:t> «Детский </a:t>
            </a:r>
            <a:r>
              <a:rPr lang="ru-RU" sz="2000" dirty="0" smtClean="0"/>
              <a:t>сад № 39»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516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2092037"/>
            <a:ext cx="8791575" cy="435032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Основные потери неэффективного рабочего места:</a:t>
            </a:r>
          </a:p>
          <a:p>
            <a:pPr algn="ctr"/>
            <a:endParaRPr lang="ru-RU" sz="2400" dirty="0" smtClean="0"/>
          </a:p>
          <a:p>
            <a:pPr algn="just"/>
            <a:r>
              <a:rPr lang="ru-RU" dirty="0" smtClean="0"/>
              <a:t>1. Длительное время поиска необходимой информации и документов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smtClean="0"/>
              <a:t>2. </a:t>
            </a:r>
            <a:r>
              <a:rPr lang="ru-RU" dirty="0" smtClean="0"/>
              <a:t>Нерациональная расстановка оргтехники, офисных предметов и мебели на рабочем месте;</a:t>
            </a:r>
          </a:p>
          <a:p>
            <a:pPr algn="just"/>
            <a:r>
              <a:rPr lang="ru-RU" dirty="0" smtClean="0"/>
              <a:t>3. Отсутствие (иногда) необходимых канцелярских принадлежностей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831274"/>
            <a:ext cx="8791575" cy="77585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Обоснование выбора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9131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831273"/>
            <a:ext cx="9906000" cy="2022763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Цель </a:t>
            </a:r>
            <a:r>
              <a:rPr lang="ru-RU" dirty="0" err="1" smtClean="0"/>
              <a:t>лин</a:t>
            </a:r>
            <a:r>
              <a:rPr lang="ru-RU" dirty="0" smtClean="0"/>
              <a:t>-проекта :Сокращение потери времени на </a:t>
            </a:r>
            <a:r>
              <a:rPr lang="ru-RU" dirty="0" err="1" smtClean="0"/>
              <a:t>поисК</a:t>
            </a:r>
            <a:r>
              <a:rPr lang="ru-RU" dirty="0" smtClean="0"/>
              <a:t> информации и документации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141411" y="2854036"/>
            <a:ext cx="9906000" cy="2945102"/>
          </a:xfrm>
        </p:spPr>
        <p:txBody>
          <a:bodyPr/>
          <a:lstStyle/>
          <a:p>
            <a:pPr algn="l"/>
            <a:r>
              <a:rPr lang="ru-RU" dirty="0" smtClean="0"/>
              <a:t>Задачи:</a:t>
            </a:r>
          </a:p>
          <a:p>
            <a:pPr algn="l"/>
            <a:r>
              <a:rPr lang="ru-RU" dirty="0" smtClean="0"/>
              <a:t> освободить рабочее пространство от второстепенных документов;</a:t>
            </a:r>
          </a:p>
          <a:p>
            <a:pPr algn="l"/>
            <a:r>
              <a:rPr lang="ru-RU" dirty="0" smtClean="0"/>
              <a:t>Поддерживать эффективное рабочее окружение;</a:t>
            </a:r>
          </a:p>
          <a:p>
            <a:pPr algn="l"/>
            <a:r>
              <a:rPr lang="ru-RU" dirty="0" smtClean="0"/>
              <a:t>Обеспечить новый уровень  управления документооборотом.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845127"/>
            <a:ext cx="9906000" cy="54864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В ходе реализации </a:t>
            </a:r>
            <a:r>
              <a:rPr lang="ru-RU" sz="3100" dirty="0" err="1" smtClean="0"/>
              <a:t>лин-проекта</a:t>
            </a:r>
            <a:r>
              <a:rPr lang="ru-RU" sz="3100" dirty="0" smtClean="0"/>
              <a:t>  «оптимизация рабочего пространства заведующего МБДОУ № 39 будут достигнуты результаты:</a:t>
            </a:r>
            <a:br>
              <a:rPr lang="ru-RU" sz="3100" dirty="0" smtClean="0"/>
            </a:br>
            <a:r>
              <a:rPr lang="ru-RU" sz="3100" dirty="0" smtClean="0"/>
              <a:t>1.разработаны стандарты контроля и поддержания в порядке рабочего окружения;</a:t>
            </a:r>
            <a:br>
              <a:rPr lang="ru-RU" sz="3100" dirty="0" smtClean="0"/>
            </a:br>
            <a:r>
              <a:rPr lang="ru-RU" sz="3100" dirty="0" smtClean="0"/>
              <a:t>2.достигнута высокая  организации работы эффективность с документооборотом;</a:t>
            </a:r>
            <a:br>
              <a:rPr lang="ru-RU" sz="3100" dirty="0" smtClean="0"/>
            </a:br>
            <a:r>
              <a:rPr lang="ru-RU" sz="3100" dirty="0" smtClean="0"/>
              <a:t>3.  произошло значительное сокращение времени на поиски необходимых документов в компьютере, папок в шкафах;</a:t>
            </a:r>
            <a:br>
              <a:rPr lang="ru-RU" sz="3100" dirty="0" smtClean="0"/>
            </a:br>
            <a:r>
              <a:rPr lang="ru-RU" sz="3100" dirty="0" smtClean="0"/>
              <a:t>4. улучшилось качество работы оргтехники.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58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5350" y="1100138"/>
            <a:ext cx="1040130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114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836" y="1551708"/>
            <a:ext cx="10174575" cy="2978727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Спасибо за внимание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141411" y="1288473"/>
            <a:ext cx="9906000" cy="4510665"/>
          </a:xfrm>
        </p:spPr>
        <p:txBody>
          <a:bodyPr/>
          <a:lstStyle/>
          <a:p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i="1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29602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129</TotalTime>
  <Words>107</Words>
  <Application>Microsoft Office PowerPoint</Application>
  <PresentationFormat>Произвольный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Муниципальное бюджетное  дошкольное образовательное учреждение  «Детский сад № 39»</vt:lpstr>
      <vt:lpstr>Обоснование выбора</vt:lpstr>
      <vt:lpstr>Цель лин-проекта :Сокращение потери времени на поисК информации и документации </vt:lpstr>
      <vt:lpstr>В ходе реализации лин-проекта  «оптимизация рабочего пространства заведующего МБДОУ № 39 будут достигнуты результаты: 1.разработаны стандарты контроля и поддержания в порядке рабочего окружения; 2.достигнута высокая  организации работы эффективность с документооборотом; 3.  произошло значительное сокращение времени на поиски необходимых документов в компьютере, папок в шкафах; 4. улучшилось качество работы оргтехники. 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 дошкольное образовательное учреждение «Центр развития ребенка – детский сад № 9»</dc:title>
  <dc:creator>1</dc:creator>
  <cp:lastModifiedBy>Румынина</cp:lastModifiedBy>
  <cp:revision>13</cp:revision>
  <dcterms:created xsi:type="dcterms:W3CDTF">2021-01-14T07:31:20Z</dcterms:created>
  <dcterms:modified xsi:type="dcterms:W3CDTF">2021-12-29T03:21:52Z</dcterms:modified>
</cp:coreProperties>
</file>